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894A0A8-2BD3-4EF7-BEE1-66D8BE486E87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EC8-A477-4BF8-8EAA-21D2E4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0A8-2BD3-4EF7-BEE1-66D8BE486E87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EC8-A477-4BF8-8EAA-21D2E4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0A8-2BD3-4EF7-BEE1-66D8BE486E87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EC8-A477-4BF8-8EAA-21D2E4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0A8-2BD3-4EF7-BEE1-66D8BE486E87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EC8-A477-4BF8-8EAA-21D2E4A369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0A8-2BD3-4EF7-BEE1-66D8BE486E87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EC8-A477-4BF8-8EAA-21D2E4A369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0A8-2BD3-4EF7-BEE1-66D8BE486E87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EC8-A477-4BF8-8EAA-21D2E4A36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0A8-2BD3-4EF7-BEE1-66D8BE486E87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EC8-A477-4BF8-8EAA-21D2E4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0A8-2BD3-4EF7-BEE1-66D8BE486E87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EC8-A477-4BF8-8EAA-21D2E4A369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0A8-2BD3-4EF7-BEE1-66D8BE486E87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EC8-A477-4BF8-8EAA-21D2E4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0A8-2BD3-4EF7-BEE1-66D8BE486E87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EC8-A477-4BF8-8EAA-21D2E4A36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A0A8-2BD3-4EF7-BEE1-66D8BE486E87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EC8-A477-4BF8-8EAA-21D2E4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894A0A8-2BD3-4EF7-BEE1-66D8BE486E87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CCFEC8-A477-4BF8-8EAA-21D2E4A369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6400"/>
            <a:ext cx="6400800" cy="16306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Јавни час „ Чајанка код француза, немаца и руса“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05200"/>
            <a:ext cx="3151124" cy="2099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08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0"/>
            <a:ext cx="38100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4909820" cy="6546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411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4400"/>
            <a:ext cx="348615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152400"/>
            <a:ext cx="4812030" cy="641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7320"/>
            <a:ext cx="4876800" cy="650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5400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6400800" cy="12192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dirty="0">
                <a:latin typeface="Calibri"/>
                <a:ea typeface="Calibri"/>
                <a:cs typeface="Times New Roman"/>
              </a:rPr>
              <a:t>Час је протекао у пријатној атмосфери и ученици су исказали жељу да овакав начин рада буде чешће присутан у настави</a:t>
            </a:r>
            <a:r>
              <a:rPr lang="sr-Cyrl-RS" dirty="0" smtClean="0">
                <a:latin typeface="Calibri"/>
                <a:ea typeface="Calibri"/>
                <a:cs typeface="Times New Roman"/>
              </a:rPr>
              <a:t>.</a:t>
            </a:r>
            <a:endParaRPr lang="en-US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4819650" cy="642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46050"/>
            <a:ext cx="4943475" cy="659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4" y="24245"/>
            <a:ext cx="5076825" cy="676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783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Bon a</a:t>
            </a:r>
            <a:r>
              <a:rPr lang="en-US" sz="3200" b="1" dirty="0" err="1" smtClean="0"/>
              <a:t>ppétit</a:t>
            </a:r>
            <a:r>
              <a:rPr lang="sr-Cyrl-RS" sz="3200" b="1" dirty="0" smtClean="0"/>
              <a:t>!</a:t>
            </a:r>
            <a:endParaRPr lang="sr-Latn-RS" sz="3200" b="1" dirty="0" smtClean="0"/>
          </a:p>
          <a:p>
            <a:r>
              <a:rPr lang="sr-Latn-RS" sz="3200" b="1" dirty="0" smtClean="0"/>
              <a:t>Guten </a:t>
            </a:r>
            <a:r>
              <a:rPr lang="sr-Latn-RS" sz="3200" b="1" dirty="0" smtClean="0"/>
              <a:t>Appetit</a:t>
            </a:r>
            <a:r>
              <a:rPr lang="sr-Cyrl-RS" sz="3200" b="1" dirty="0" smtClean="0"/>
              <a:t>!</a:t>
            </a:r>
            <a:endParaRPr lang="sr-Latn-RS" sz="3200" b="1" dirty="0" smtClean="0"/>
          </a:p>
          <a:p>
            <a:r>
              <a:rPr lang="sr-Cyrl-RS" sz="3200" b="1" dirty="0"/>
              <a:t>П</a:t>
            </a:r>
            <a:r>
              <a:rPr lang="ru-RU" sz="3200" b="1" dirty="0" smtClean="0"/>
              <a:t>риятного аппетита!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82583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Јавни час </a:t>
            </a:r>
            <a:r>
              <a:rPr lang="ru-RU" dirty="0" smtClean="0"/>
              <a:t>„Чајанка </a:t>
            </a:r>
            <a:r>
              <a:rPr lang="ru-RU" dirty="0"/>
              <a:t>код </a:t>
            </a:r>
            <a:r>
              <a:rPr lang="ru-RU" dirty="0" smtClean="0"/>
              <a:t>Француза</a:t>
            </a:r>
            <a:r>
              <a:rPr lang="ru-RU" dirty="0"/>
              <a:t>, </a:t>
            </a:r>
            <a:r>
              <a:rPr lang="ru-RU" dirty="0" smtClean="0"/>
              <a:t>Немаца </a:t>
            </a:r>
            <a:r>
              <a:rPr lang="ru-RU" dirty="0"/>
              <a:t>и </a:t>
            </a:r>
            <a:r>
              <a:rPr lang="ru-RU" dirty="0" smtClean="0"/>
              <a:t>Руса</a:t>
            </a:r>
            <a:r>
              <a:rPr lang="ru-RU" dirty="0"/>
              <a:t>“, одржан је 27. децембра 2017.  У припреми реализације учествовали су ученици одељења 3/7 и 3/8, као и њихови предметни наставници страног језика: француског - Јелена Међедовић, немачког – Јелена Манојловић и руског –Мирко Милојевић.  Часу су присуствовали: помоћник директора –Теодора Толева Витомир, педагог школе – Биљана Грујовић и психолог Јована Вуковић.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238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908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7099509" cy="4724400"/>
          </a:xfrm>
        </p:spPr>
      </p:pic>
      <p:sp>
        <p:nvSpPr>
          <p:cNvPr id="5" name="Rectangle 4"/>
          <p:cNvSpPr/>
          <p:nvPr/>
        </p:nvSpPr>
        <p:spPr>
          <a:xfrm>
            <a:off x="1524000" y="1371600"/>
            <a:ext cx="57912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Професорка и њени ученици су направили дегустацију француских сирева , а зачинили је причом о традицији  прављења истих и начином контумирања. Такође, присутни су пробали француске палачинке Crêpes , а поред конзумације истих уживали у дискурсу професорке о чарима француске кухиње.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3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" y="304800"/>
            <a:ext cx="2514600" cy="3352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50" y="1981200"/>
            <a:ext cx="3482550" cy="46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09600"/>
            <a:ext cx="3482550" cy="46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693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5" y="533400"/>
            <a:ext cx="4476750" cy="596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902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858000" cy="4572000"/>
          </a:xfrm>
        </p:spPr>
      </p:pic>
      <p:sp>
        <p:nvSpPr>
          <p:cNvPr id="5" name="Rectangle 4"/>
          <p:cNvSpPr/>
          <p:nvPr/>
        </p:nvSpPr>
        <p:spPr>
          <a:xfrm>
            <a:off x="1600200" y="1524000"/>
            <a:ext cx="5867400" cy="3581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2491264"/>
            <a:ext cx="4991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Час се наставља са излагањем ученика о немачкој кухињи, њеној разноврсности , о храни коју једу млади у Немачкој, а све то уз дегустацију чувених баварских пецива и јабука у шлафроку.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28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348615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33400"/>
            <a:ext cx="4457700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782"/>
            <a:ext cx="4781550" cy="637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7466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zultat slika za ruska zasta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46018"/>
            <a:ext cx="7239000" cy="4824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1676400"/>
            <a:ext cx="60960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1981200"/>
            <a:ext cx="51816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dirty="0" smtClean="0">
                <a:effectLst/>
                <a:latin typeface="Calibri"/>
                <a:ea typeface="Calibri"/>
                <a:cs typeface="Times New Roman"/>
              </a:rPr>
              <a:t>На крају слушамо о руској кухињи, различитом утицају колонија на богатство исте, о чувеном боршћу, пељмењима... А уз дегустацију блинов и пирошков, ученици и професор причају о историји чаја, његовој припреми и начину испијања, који за ову културу значи колико и за Србе –кафа.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8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46</TotalTime>
  <Words>247</Words>
  <Application>Microsoft Office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Couture</vt:lpstr>
      <vt:lpstr>Јавни час „ Чајанка код француза, немаца и руса“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Јавни час „ Чајанка код француза, немаца и руса“</dc:title>
  <dc:creator>Mirko Milojevic</dc:creator>
  <cp:lastModifiedBy>dejan76</cp:lastModifiedBy>
  <cp:revision>7</cp:revision>
  <dcterms:created xsi:type="dcterms:W3CDTF">2018-02-04T21:19:28Z</dcterms:created>
  <dcterms:modified xsi:type="dcterms:W3CDTF">2018-02-05T12:32:40Z</dcterms:modified>
</cp:coreProperties>
</file>